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49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05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285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4379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911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2886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13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823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89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905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81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90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316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26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514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82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6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7337CB5-5963-42F7-9B3E-927CB2D5F654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7011395-6DC5-4918-B873-C33B3954D7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92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DAF04-A9D8-95B7-52AF-EE1F3B08B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6823" y="761214"/>
            <a:ext cx="8001000" cy="2971801"/>
          </a:xfrm>
        </p:spPr>
        <p:txBody>
          <a:bodyPr/>
          <a:lstStyle/>
          <a:p>
            <a:r>
              <a:rPr lang="vi-VN" dirty="0"/>
              <a:t>Nguyễn Quốc đạt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4DEF46-FAF6-2627-8CBD-FE19789874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6000" dirty="0"/>
              <a:t>5.11</a:t>
            </a:r>
            <a:endParaRPr lang="vi-VN" sz="6000" dirty="0"/>
          </a:p>
          <a:p>
            <a:r>
              <a:rPr lang="vi-VN" sz="6000" dirty="0"/>
              <a:t>Lê Văn Tám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406852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627D2-A01A-290A-F102-0D9F361E8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5691C-42C4-19A5-F79F-B1919A435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465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FAC6B-0C8A-72D1-E759-33162F056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28604-AADB-B799-D198-6563CF26B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55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12FDD-C978-7A01-168F-1B6EF22F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A5B84-F6FA-2510-0D4A-9CA7EAB99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06069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</TotalTime>
  <Words>8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Nguyễn Quốc đạt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MaiThanh</dc:creator>
  <cp:lastModifiedBy>MaiThanh</cp:lastModifiedBy>
  <cp:revision>2</cp:revision>
  <dcterms:created xsi:type="dcterms:W3CDTF">2025-05-04T01:11:19Z</dcterms:created>
  <dcterms:modified xsi:type="dcterms:W3CDTF">2025-12-07T13:16:02Z</dcterms:modified>
</cp:coreProperties>
</file>